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79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86" r:id="rId36"/>
    <p:sldId id="271" r:id="rId37"/>
    <p:sldId id="29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87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4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46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9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286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5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C43F9-9C7D-4C38-A86D-EFFF1D98C37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1E261-5411-4681-B877-A928C714D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1204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버튼을 누르면 다음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91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3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두번째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20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70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</a:t>
            </a:r>
            <a:r>
              <a:rPr lang="ko-KR" altLang="en-US" dirty="0" err="1" smtClean="0"/>
              <a:t>하나더</a:t>
            </a:r>
            <a:r>
              <a:rPr lang="ko-KR" altLang="en-US" dirty="0" smtClean="0"/>
              <a:t> 만들고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55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누르면 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3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694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Finish() </a:t>
            </a:r>
            <a:r>
              <a:rPr lang="ko-KR" altLang="en-US" dirty="0" smtClean="0"/>
              <a:t>종료하는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64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75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7800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36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누르면 종료됨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메니페스트에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등록안해서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2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등록하기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젤 </a:t>
            </a:r>
            <a:r>
              <a:rPr lang="ko-KR" altLang="en-US" dirty="0" err="1" smtClean="0"/>
              <a:t>중요한건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697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얘는 남이 쓰길 원하지 않으므로 필터를 안쓴다</a:t>
            </a:r>
            <a:r>
              <a:rPr lang="en-US" altLang="ko-KR" dirty="0" smtClean="0"/>
              <a:t>. – </a:t>
            </a:r>
            <a:r>
              <a:rPr lang="ko-KR" altLang="en-US" dirty="0" smtClean="0"/>
              <a:t>명시적 </a:t>
            </a:r>
            <a:r>
              <a:rPr lang="ko-KR" altLang="en-US" dirty="0" err="1" smtClean="0"/>
              <a:t>인텐트만</a:t>
            </a:r>
            <a:r>
              <a:rPr lang="ko-KR" altLang="en-US" dirty="0" smtClean="0"/>
              <a:t> 허용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7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다시 실행해보면 </a:t>
            </a:r>
            <a:r>
              <a:rPr lang="en-US" altLang="ko-KR" dirty="0" err="1" smtClean="0"/>
              <a:t>SubActivity</a:t>
            </a:r>
            <a:r>
              <a:rPr lang="ko-KR" altLang="en-US" dirty="0" smtClean="0"/>
              <a:t>가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4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EXIT</a:t>
            </a:r>
            <a:r>
              <a:rPr lang="ko-KR" altLang="en-US" dirty="0" smtClean="0"/>
              <a:t>버튼을 누르면 </a:t>
            </a:r>
            <a:r>
              <a:rPr lang="en-US" altLang="ko-KR" dirty="0" err="1" smtClean="0"/>
              <a:t>SubActivity</a:t>
            </a:r>
            <a:r>
              <a:rPr lang="ko-KR" altLang="en-US" dirty="0" smtClean="0"/>
              <a:t>가 종료되므로 뒤에 있던 </a:t>
            </a:r>
            <a:r>
              <a:rPr lang="en-US" altLang="ko-KR" dirty="0" err="1" smtClean="0"/>
              <a:t>MainActivity</a:t>
            </a:r>
            <a:r>
              <a:rPr lang="ko-KR" altLang="en-US" dirty="0" smtClean="0"/>
              <a:t>가 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28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레이아웃을 변경해보자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넘기고 싶으면 </a:t>
            </a:r>
            <a:r>
              <a:rPr lang="en-US" altLang="ko-KR" dirty="0" smtClean="0"/>
              <a:t>ok,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cancel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40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SubActivity</a:t>
            </a:r>
            <a:r>
              <a:rPr lang="ko-KR" altLang="en-US" dirty="0" smtClean="0"/>
              <a:t>도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Ok</a:t>
            </a:r>
            <a:r>
              <a:rPr lang="ko-KR" altLang="en-US" dirty="0" smtClean="0"/>
              <a:t>누르면 </a:t>
            </a:r>
            <a:r>
              <a:rPr lang="en-US" altLang="ko-KR" dirty="0" err="1" smtClean="0"/>
              <a:t>editText</a:t>
            </a:r>
            <a:r>
              <a:rPr lang="ko-KR" altLang="en-US" dirty="0" smtClean="0"/>
              <a:t>에 있는 값을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 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에 띄워준다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5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인텐트는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번들타입을</a:t>
            </a:r>
            <a:r>
              <a:rPr lang="ko-KR" altLang="en-US" dirty="0" smtClean="0"/>
              <a:t> 쓰기 </a:t>
            </a:r>
            <a:r>
              <a:rPr lang="ko-KR" altLang="en-US" dirty="0" err="1" smtClean="0"/>
              <a:t>위할뿐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2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지금하고 있는 거는 </a:t>
            </a:r>
            <a:r>
              <a:rPr lang="en-US" altLang="ko-KR" dirty="0" smtClean="0"/>
              <a:t>8.5</a:t>
            </a:r>
            <a:r>
              <a:rPr lang="ko-KR" altLang="en-US" dirty="0" smtClean="0"/>
              <a:t>절에 있는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1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7800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869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액티비티가</a:t>
            </a:r>
            <a:r>
              <a:rPr lang="ko-KR" altLang="en-US" dirty="0" smtClean="0"/>
              <a:t> 받는 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7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어떤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호출할지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상수로 하나 등록 값은 아무렇게나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8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6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2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7800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암시적 </a:t>
            </a:r>
            <a:r>
              <a:rPr lang="ko-KR" altLang="en-US" dirty="0" err="1" smtClean="0"/>
              <a:t>인텐트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이름을 주지 않고 액션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엑스트라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44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70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Intent-filter</a:t>
            </a:r>
            <a:r>
              <a:rPr lang="ko-KR" altLang="en-US" dirty="0" smtClean="0"/>
              <a:t>가 없으면 남이 못씀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80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362" y="9538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액티비티를</a:t>
            </a:r>
            <a:r>
              <a:rPr lang="ko-KR" altLang="en-US" dirty="0" smtClean="0"/>
              <a:t> 하나 더 만들어서 호출하고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err="1" smtClean="0"/>
              <a:t>아규먼트를</a:t>
            </a:r>
            <a:r>
              <a:rPr lang="ko-KR" altLang="en-US" dirty="0" smtClean="0"/>
              <a:t> 어떻게 넘기는지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리턴값을</a:t>
            </a:r>
            <a:r>
              <a:rPr lang="ko-KR" altLang="en-US" dirty="0" smtClean="0"/>
              <a:t> 어떻게 전달하느냐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함수가 함수 호출하는 방법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99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39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228600"/>
            <a:ext cx="11115675" cy="64008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실행해보면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52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121</Words>
  <Application>Microsoft Office PowerPoint</Application>
  <PresentationFormat>와이드스크린</PresentationFormat>
  <Paragraphs>28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1204</vt:lpstr>
      <vt:lpstr>인텐트</vt:lpstr>
      <vt:lpstr>예</vt:lpstr>
      <vt:lpstr>암시적 인텐트 이름을 주지 않고 액션, 엑스트라</vt:lpstr>
      <vt:lpstr>실습</vt:lpstr>
      <vt:lpstr>Intent-filter가 없으면 남이 못씀</vt:lpstr>
      <vt:lpstr>액티비티를 하나 더 만들어서 호출하고, 아규먼트를 어떻게 넘기는지 리턴값을 어떻게 전달하느냐 (함수가 함수 호출하는 방법)</vt:lpstr>
      <vt:lpstr>레이아웃 만들기</vt:lpstr>
      <vt:lpstr>실행해보면</vt:lpstr>
      <vt:lpstr>버튼을 누르면 다음 액티비티 호출</vt:lpstr>
      <vt:lpstr>PowerPoint 프레젠테이션</vt:lpstr>
      <vt:lpstr>두번째 액티비티 만들기</vt:lpstr>
      <vt:lpstr>PowerPoint 프레젠테이션</vt:lpstr>
      <vt:lpstr>PowerPoint 프레젠테이션</vt:lpstr>
      <vt:lpstr>레이아웃 하나더 만들고</vt:lpstr>
      <vt:lpstr>버튼 누르면 종료</vt:lpstr>
      <vt:lpstr>PowerPoint 프레젠테이션</vt:lpstr>
      <vt:lpstr>Finish() 종료하는 함수</vt:lpstr>
      <vt:lpstr>실행</vt:lpstr>
      <vt:lpstr>버튼 누르면 종료됨 메니페스트에 등록안해서</vt:lpstr>
      <vt:lpstr>등록하기- 젤 중요한건 name</vt:lpstr>
      <vt:lpstr>얘는 남이 쓰길 원하지 않으므로 필터를 안쓴다. – 명시적 인텐트만 허용</vt:lpstr>
      <vt:lpstr>다시 실행해보면 SubActivity가 뜬다.</vt:lpstr>
      <vt:lpstr>EXIT버튼을 누르면 SubActivity가 종료되므로 뒤에 있던 MainActivity가 보인다.</vt:lpstr>
      <vt:lpstr>Sub액티비티 레이아웃을 변경해보자 넘기고 싶으면 ok, 아니면 cancel</vt:lpstr>
      <vt:lpstr>SubActivity도 수정</vt:lpstr>
      <vt:lpstr>Ok누르면 editText에 있는 값을 Main에  textView에 띄워준다.</vt:lpstr>
      <vt:lpstr>여기서 인텐트는 번들타입을 쓰기 위할뿐, 디폴트 생성자를 쓴다.</vt:lpstr>
      <vt:lpstr>지금하고 있는 거는 8.5절에 있는 내용</vt:lpstr>
      <vt:lpstr>메인 액티비티가 받는 법</vt:lpstr>
      <vt:lpstr>어떤 액티비티를 호출할지  상수로 하나 등록 값은 아무렇게나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1204</dc:title>
  <dc:creator>김 영우</dc:creator>
  <cp:lastModifiedBy>김 영우</cp:lastModifiedBy>
  <cp:revision>9</cp:revision>
  <dcterms:created xsi:type="dcterms:W3CDTF">2018-12-04T00:14:47Z</dcterms:created>
  <dcterms:modified xsi:type="dcterms:W3CDTF">2018-12-04T01:19:42Z</dcterms:modified>
</cp:coreProperties>
</file>